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58" r:id="rId5"/>
    <p:sldId id="259" r:id="rId6"/>
    <p:sldId id="260" r:id="rId7"/>
    <p:sldId id="261" r:id="rId8"/>
    <p:sldId id="267" r:id="rId9"/>
    <p:sldId id="268" r:id="rId10"/>
    <p:sldId id="269" r:id="rId11"/>
    <p:sldId id="270" r:id="rId12"/>
    <p:sldId id="271" r:id="rId13"/>
    <p:sldId id="262" r:id="rId14"/>
    <p:sldId id="265" r:id="rId15"/>
    <p:sldId id="263" r:id="rId16"/>
    <p:sldId id="264" r:id="rId17"/>
    <p:sldId id="27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7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10/27/2024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Étel Projekt - Második Mérföldkő Bemutató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Projekt összefoglaló a második mérföldkőről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DF94C40-3336-3E82-75F7-4E2C3EDD3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Regisztrációs felület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03B942B6-28AB-75E5-2942-8C9E1B7413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5806" y="1417638"/>
            <a:ext cx="6072387" cy="5503101"/>
          </a:xfrm>
        </p:spPr>
      </p:pic>
    </p:spTree>
    <p:extLst>
      <p:ext uri="{BB962C8B-B14F-4D97-AF65-F5344CB8AC3E}">
        <p14:creationId xmlns:p14="http://schemas.microsoft.com/office/powerpoint/2010/main" val="475821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F993649-B687-897B-C05D-D0117423A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Admin</a:t>
            </a:r>
            <a:r>
              <a:rPr lang="hu-HU" dirty="0"/>
              <a:t> felület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31F6205F-79CE-236E-3F67-E03FF09EF0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4849" y="1224010"/>
            <a:ext cx="5914302" cy="5633990"/>
          </a:xfrm>
        </p:spPr>
      </p:pic>
    </p:spTree>
    <p:extLst>
      <p:ext uri="{BB962C8B-B14F-4D97-AF65-F5344CB8AC3E}">
        <p14:creationId xmlns:p14="http://schemas.microsoft.com/office/powerpoint/2010/main" val="4269371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46863BD-DAB0-0631-7754-FCA6E2AF2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Felhasználói felület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991CAC90-F291-6A17-0C82-2A963E6AA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4708" y="1216470"/>
            <a:ext cx="3396364" cy="5646455"/>
          </a:xfrm>
        </p:spPr>
      </p:pic>
    </p:spTree>
    <p:extLst>
      <p:ext uri="{BB962C8B-B14F-4D97-AF65-F5344CB8AC3E}">
        <p14:creationId xmlns:p14="http://schemas.microsoft.com/office/powerpoint/2010/main" val="2827175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Egyed-Kapcsolat</a:t>
            </a:r>
            <a:r>
              <a:rPr dirty="0"/>
              <a:t>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Az </a:t>
            </a:r>
            <a:r>
              <a:rPr dirty="0" err="1"/>
              <a:t>egyed-kapcsolat</a:t>
            </a:r>
            <a:r>
              <a:rPr dirty="0"/>
              <a:t> diagram </a:t>
            </a:r>
            <a:r>
              <a:rPr dirty="0" err="1"/>
              <a:t>az</a:t>
            </a:r>
            <a:r>
              <a:rPr dirty="0"/>
              <a:t> </a:t>
            </a:r>
            <a:r>
              <a:rPr dirty="0" err="1"/>
              <a:t>adatbázis</a:t>
            </a:r>
            <a:r>
              <a:rPr dirty="0"/>
              <a:t> </a:t>
            </a:r>
            <a:r>
              <a:rPr dirty="0" err="1"/>
              <a:t>tervezést</a:t>
            </a:r>
            <a:r>
              <a:rPr dirty="0"/>
              <a:t> </a:t>
            </a:r>
            <a:r>
              <a:rPr dirty="0" err="1"/>
              <a:t>segíti</a:t>
            </a:r>
            <a:r>
              <a:rPr dirty="0"/>
              <a:t>, </a:t>
            </a:r>
            <a:r>
              <a:rPr dirty="0" err="1"/>
              <a:t>mivel</a:t>
            </a:r>
            <a:r>
              <a:rPr dirty="0"/>
              <a:t> </a:t>
            </a:r>
            <a:r>
              <a:rPr dirty="0" err="1"/>
              <a:t>bemutatja</a:t>
            </a:r>
            <a:r>
              <a:rPr dirty="0"/>
              <a:t> a </a:t>
            </a:r>
            <a:r>
              <a:rPr dirty="0" err="1"/>
              <a:t>rendszer</a:t>
            </a:r>
            <a:r>
              <a:rPr dirty="0"/>
              <a:t> </a:t>
            </a:r>
            <a:r>
              <a:rPr dirty="0" err="1"/>
              <a:t>egyedeit</a:t>
            </a:r>
            <a:r>
              <a:rPr dirty="0"/>
              <a:t> </a:t>
            </a:r>
            <a:r>
              <a:rPr dirty="0" err="1"/>
              <a:t>és</a:t>
            </a:r>
            <a:r>
              <a:rPr dirty="0"/>
              <a:t> </a:t>
            </a:r>
            <a:r>
              <a:rPr dirty="0" err="1"/>
              <a:t>kapcsolataikat</a:t>
            </a:r>
            <a:r>
              <a:rPr dirty="0"/>
              <a:t>, </a:t>
            </a:r>
            <a:r>
              <a:rPr dirty="0" err="1"/>
              <a:t>grafikusan</a:t>
            </a:r>
            <a:r>
              <a:rPr dirty="0"/>
              <a:t> </a:t>
            </a:r>
            <a:r>
              <a:rPr dirty="0" err="1"/>
              <a:t>ábrázolva</a:t>
            </a:r>
            <a:r>
              <a:rPr dirty="0"/>
              <a:t>. A diagram </a:t>
            </a:r>
            <a:r>
              <a:rPr dirty="0" err="1"/>
              <a:t>tartalmazza</a:t>
            </a:r>
            <a:r>
              <a:rPr dirty="0"/>
              <a:t> </a:t>
            </a:r>
            <a:r>
              <a:rPr dirty="0" err="1"/>
              <a:t>az</a:t>
            </a:r>
            <a:r>
              <a:rPr dirty="0"/>
              <a:t> Address, Allergens, Cart, Category, City, Dish, </a:t>
            </a:r>
            <a:r>
              <a:rPr dirty="0" err="1"/>
              <a:t>Favourites</a:t>
            </a:r>
            <a:r>
              <a:rPr dirty="0"/>
              <a:t>, Menu, Order, </a:t>
            </a:r>
            <a:r>
              <a:rPr dirty="0" err="1"/>
              <a:t>Order_Items</a:t>
            </a:r>
            <a:r>
              <a:rPr dirty="0"/>
              <a:t>, Payment, Restaurant, User </a:t>
            </a:r>
            <a:r>
              <a:rPr dirty="0" err="1"/>
              <a:t>entitásokat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C099FD-15EC-0BF8-F837-4403318CD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Egyed-Kapcsolat Diagram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9F6676D-CF25-2282-EBA4-CAFF28FC5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/>
          </a:p>
        </p:txBody>
      </p:sp>
      <p:pic>
        <p:nvPicPr>
          <p:cNvPr id="4" name="Picture 3" descr="ek_diagram.png">
            <a:extLst>
              <a:ext uri="{FF2B5EF4-FFF2-40B4-BE49-F238E27FC236}">
                <a16:creationId xmlns:a16="http://schemas.microsoft.com/office/drawing/2014/main" id="{45746AC7-F128-C0A8-529C-A332A1D80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70722"/>
            <a:ext cx="8485632" cy="567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503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Package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502152" cy="4828032"/>
          </a:xfrm>
        </p:spPr>
        <p:txBody>
          <a:bodyPr>
            <a:normAutofit/>
          </a:bodyPr>
          <a:lstStyle/>
          <a:p>
            <a:r>
              <a:rPr sz="2800" dirty="0"/>
              <a:t>A Package diagram </a:t>
            </a:r>
            <a:r>
              <a:rPr sz="2800" dirty="0" err="1"/>
              <a:t>azt</a:t>
            </a:r>
            <a:r>
              <a:rPr sz="2800" dirty="0"/>
              <a:t> </a:t>
            </a:r>
            <a:r>
              <a:rPr sz="2800" dirty="0" err="1"/>
              <a:t>mutatja</a:t>
            </a:r>
            <a:r>
              <a:rPr sz="2800" dirty="0"/>
              <a:t> meg, </a:t>
            </a:r>
            <a:r>
              <a:rPr sz="2800" dirty="0" err="1"/>
              <a:t>hogy</a:t>
            </a:r>
            <a:r>
              <a:rPr sz="2800" dirty="0"/>
              <a:t> </a:t>
            </a:r>
            <a:r>
              <a:rPr sz="2800" dirty="0" err="1"/>
              <a:t>egy</a:t>
            </a:r>
            <a:r>
              <a:rPr sz="2800" dirty="0"/>
              <a:t> </a:t>
            </a:r>
            <a:r>
              <a:rPr sz="2800" dirty="0" err="1"/>
              <a:t>szoftverben</a:t>
            </a:r>
            <a:r>
              <a:rPr sz="2800" dirty="0"/>
              <a:t> </a:t>
            </a:r>
            <a:r>
              <a:rPr sz="2800" dirty="0" err="1"/>
              <a:t>hogyan</a:t>
            </a:r>
            <a:r>
              <a:rPr sz="2800" dirty="0"/>
              <a:t> </a:t>
            </a:r>
            <a:r>
              <a:rPr sz="2800" dirty="0" err="1"/>
              <a:t>szerveződnek</a:t>
            </a:r>
            <a:r>
              <a:rPr sz="2800" dirty="0"/>
              <a:t> a </a:t>
            </a:r>
            <a:r>
              <a:rPr sz="2800" dirty="0" err="1"/>
              <a:t>különböző</a:t>
            </a:r>
            <a:r>
              <a:rPr sz="2800" dirty="0"/>
              <a:t> </a:t>
            </a:r>
            <a:r>
              <a:rPr sz="2800" dirty="0" err="1"/>
              <a:t>modulok</a:t>
            </a:r>
            <a:r>
              <a:rPr sz="2800" dirty="0"/>
              <a:t> </a:t>
            </a:r>
            <a:r>
              <a:rPr sz="2800" dirty="0" err="1"/>
              <a:t>vagy</a:t>
            </a:r>
            <a:r>
              <a:rPr sz="2800" dirty="0"/>
              <a:t> </a:t>
            </a:r>
            <a:r>
              <a:rPr sz="2800" dirty="0" err="1"/>
              <a:t>komponensek</a:t>
            </a:r>
            <a:r>
              <a:rPr sz="2800" dirty="0"/>
              <a:t>, </a:t>
            </a:r>
            <a:r>
              <a:rPr sz="2800" dirty="0" err="1"/>
              <a:t>és</a:t>
            </a:r>
            <a:r>
              <a:rPr sz="2800" dirty="0"/>
              <a:t> </a:t>
            </a:r>
            <a:r>
              <a:rPr sz="2800" dirty="0" err="1"/>
              <a:t>milyen</a:t>
            </a:r>
            <a:r>
              <a:rPr sz="2800" dirty="0"/>
              <a:t> </a:t>
            </a:r>
            <a:r>
              <a:rPr sz="2800" dirty="0" err="1"/>
              <a:t>kapcsolatok</a:t>
            </a:r>
            <a:r>
              <a:rPr sz="2800" dirty="0"/>
              <a:t> </a:t>
            </a:r>
            <a:r>
              <a:rPr sz="2800" dirty="0" err="1"/>
              <a:t>vannak</a:t>
            </a:r>
            <a:r>
              <a:rPr sz="2800" dirty="0"/>
              <a:t> </a:t>
            </a:r>
            <a:r>
              <a:rPr sz="2800" dirty="0" err="1"/>
              <a:t>köztük</a:t>
            </a:r>
            <a:r>
              <a:rPr sz="2800" dirty="0"/>
              <a:t>. A </a:t>
            </a:r>
            <a:r>
              <a:rPr sz="2800" dirty="0" err="1"/>
              <a:t>nyilak</a:t>
            </a:r>
            <a:r>
              <a:rPr sz="2800" dirty="0"/>
              <a:t> a </a:t>
            </a:r>
            <a:r>
              <a:rPr sz="2800" dirty="0" err="1"/>
              <a:t>függőségeket</a:t>
            </a:r>
            <a:r>
              <a:rPr sz="2800" dirty="0"/>
              <a:t> </a:t>
            </a:r>
            <a:r>
              <a:rPr sz="2800" dirty="0" err="1"/>
              <a:t>jelölik</a:t>
            </a:r>
            <a:r>
              <a:rPr sz="2800" dirty="0"/>
              <a:t>.</a:t>
            </a:r>
          </a:p>
        </p:txBody>
      </p:sp>
      <p:pic>
        <p:nvPicPr>
          <p:cNvPr id="4" name="Picture 3" descr="package_diagr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7056" y="1946883"/>
            <a:ext cx="5881569" cy="331091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Use Case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872" y="1600201"/>
            <a:ext cx="3493008" cy="4343400"/>
          </a:xfrm>
        </p:spPr>
        <p:txBody>
          <a:bodyPr>
            <a:normAutofit/>
          </a:bodyPr>
          <a:lstStyle/>
          <a:p>
            <a:r>
              <a:rPr sz="2400" dirty="0"/>
              <a:t>A Use Case diagram </a:t>
            </a:r>
            <a:r>
              <a:rPr sz="2400" dirty="0" err="1"/>
              <a:t>egy</a:t>
            </a:r>
            <a:r>
              <a:rPr sz="2400" dirty="0"/>
              <a:t> </a:t>
            </a:r>
            <a:r>
              <a:rPr sz="2400" dirty="0" err="1"/>
              <a:t>rendszer</a:t>
            </a:r>
            <a:r>
              <a:rPr sz="2400" dirty="0"/>
              <a:t> </a:t>
            </a:r>
            <a:r>
              <a:rPr sz="2400" dirty="0" err="1"/>
              <a:t>funkcióit</a:t>
            </a:r>
            <a:r>
              <a:rPr sz="2400" dirty="0"/>
              <a:t>, </a:t>
            </a:r>
            <a:r>
              <a:rPr sz="2400" dirty="0" err="1"/>
              <a:t>ezek</a:t>
            </a:r>
            <a:r>
              <a:rPr sz="2400" dirty="0"/>
              <a:t> </a:t>
            </a:r>
            <a:r>
              <a:rPr sz="2400" dirty="0" err="1"/>
              <a:t>használóit</a:t>
            </a:r>
            <a:r>
              <a:rPr sz="2400" dirty="0"/>
              <a:t> </a:t>
            </a:r>
            <a:r>
              <a:rPr sz="2400" dirty="0" err="1"/>
              <a:t>és</a:t>
            </a:r>
            <a:r>
              <a:rPr sz="2400" dirty="0"/>
              <a:t> </a:t>
            </a:r>
            <a:r>
              <a:rPr sz="2400" dirty="0" err="1"/>
              <a:t>köztük</a:t>
            </a:r>
            <a:r>
              <a:rPr sz="2400" dirty="0"/>
              <a:t> </a:t>
            </a:r>
            <a:r>
              <a:rPr sz="2400" dirty="0" err="1"/>
              <a:t>fennálló</a:t>
            </a:r>
            <a:r>
              <a:rPr sz="2400" dirty="0"/>
              <a:t> </a:t>
            </a:r>
            <a:r>
              <a:rPr sz="2400" dirty="0" err="1"/>
              <a:t>kapcsolatokat</a:t>
            </a:r>
            <a:r>
              <a:rPr sz="2400" dirty="0"/>
              <a:t> </a:t>
            </a:r>
            <a:r>
              <a:rPr sz="2400" dirty="0" err="1"/>
              <a:t>ábrázolja</a:t>
            </a:r>
            <a:r>
              <a:rPr sz="2400" dirty="0"/>
              <a:t>. Az &lt;&lt;include&gt;&gt; </a:t>
            </a:r>
            <a:r>
              <a:rPr sz="2400" dirty="0" err="1"/>
              <a:t>azt</a:t>
            </a:r>
            <a:r>
              <a:rPr sz="2400" dirty="0"/>
              <a:t> </a:t>
            </a:r>
            <a:r>
              <a:rPr sz="2400" dirty="0" err="1"/>
              <a:t>jelenti</a:t>
            </a:r>
            <a:r>
              <a:rPr sz="2400" dirty="0"/>
              <a:t>, </a:t>
            </a:r>
            <a:r>
              <a:rPr sz="2400" dirty="0" err="1"/>
              <a:t>hogy</a:t>
            </a:r>
            <a:r>
              <a:rPr sz="2400" dirty="0"/>
              <a:t> a </a:t>
            </a:r>
            <a:r>
              <a:rPr sz="2400" dirty="0" err="1"/>
              <a:t>nyíl</a:t>
            </a:r>
            <a:r>
              <a:rPr sz="2400" dirty="0"/>
              <a:t> </a:t>
            </a:r>
            <a:r>
              <a:rPr sz="2400" dirty="0" err="1"/>
              <a:t>hegyénél</a:t>
            </a:r>
            <a:r>
              <a:rPr sz="2400" dirty="0"/>
              <a:t> </a:t>
            </a:r>
            <a:r>
              <a:rPr sz="2400" dirty="0" err="1"/>
              <a:t>lévő</a:t>
            </a:r>
            <a:r>
              <a:rPr sz="2400" dirty="0"/>
              <a:t> </a:t>
            </a:r>
            <a:r>
              <a:rPr sz="2400" dirty="0" err="1"/>
              <a:t>funkció</a:t>
            </a:r>
            <a:r>
              <a:rPr sz="2400" dirty="0"/>
              <a:t>, </a:t>
            </a:r>
            <a:r>
              <a:rPr sz="2400" dirty="0" err="1"/>
              <a:t>mindenképpen</a:t>
            </a:r>
            <a:r>
              <a:rPr sz="2400" dirty="0"/>
              <a:t> </a:t>
            </a:r>
            <a:r>
              <a:rPr sz="2400" dirty="0" err="1"/>
              <a:t>lefut</a:t>
            </a:r>
            <a:r>
              <a:rPr sz="2400" dirty="0"/>
              <a:t> a </a:t>
            </a:r>
            <a:r>
              <a:rPr sz="2400" dirty="0" err="1"/>
              <a:t>nyíl</a:t>
            </a:r>
            <a:r>
              <a:rPr sz="2400" dirty="0"/>
              <a:t> </a:t>
            </a:r>
            <a:r>
              <a:rPr sz="2400" dirty="0" err="1"/>
              <a:t>másik</a:t>
            </a:r>
            <a:r>
              <a:rPr sz="2400" dirty="0"/>
              <a:t> </a:t>
            </a:r>
            <a:r>
              <a:rPr sz="2400" dirty="0" err="1"/>
              <a:t>végén</a:t>
            </a:r>
            <a:r>
              <a:rPr sz="2400" dirty="0"/>
              <a:t> </a:t>
            </a:r>
            <a:r>
              <a:rPr sz="2400" dirty="0" err="1"/>
              <a:t>lévő</a:t>
            </a:r>
            <a:r>
              <a:rPr sz="2400" dirty="0"/>
              <a:t> </a:t>
            </a:r>
            <a:r>
              <a:rPr sz="2400" dirty="0" err="1"/>
              <a:t>funkció</a:t>
            </a:r>
            <a:r>
              <a:rPr sz="2400" dirty="0"/>
              <a:t> </a:t>
            </a:r>
            <a:r>
              <a:rPr sz="2400" dirty="0" err="1"/>
              <a:t>előtt</a:t>
            </a:r>
            <a:r>
              <a:rPr sz="2400" dirty="0"/>
              <a:t>.</a:t>
            </a:r>
          </a:p>
        </p:txBody>
      </p:sp>
      <p:pic>
        <p:nvPicPr>
          <p:cNvPr id="4" name="Picture 3" descr="use_case_diagr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4176" y="1856231"/>
            <a:ext cx="5687568" cy="415556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2338B1-BEB0-B5FB-72AC-A8A9D6D7D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Köszönjük a figyelmet!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A45F55B-203B-41CE-6411-73168A9F5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52368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Class Diagram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t>A Class diagram a projektben használt osztályokat, interfaceket és azok tulajdonságit, metódusait, kapcsolatait jeleníti meg. Az &lt;&lt;Entity&gt;&gt; osztályok az adatok eléréséért és biztonságos módosításáért, a &lt;&lt;Control&gt;&gt; osztályok a logikai kapcsolatok, viselkedés megvalósításáért, a &lt;&lt;Boundary&gt;&gt; osztályok pedig ezen kettő összekapcsolásáért, a felhasználó felé való kommunikálásért felelnek.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8F87741-CAC5-8673-FF2D-E308AC880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Class</a:t>
            </a:r>
            <a:r>
              <a:rPr lang="hu-HU" dirty="0"/>
              <a:t> Diagram</a:t>
            </a:r>
          </a:p>
        </p:txBody>
      </p:sp>
      <p:pic>
        <p:nvPicPr>
          <p:cNvPr id="4" name="Picture 3" descr="RfEtelClassDiagram.png">
            <a:extLst>
              <a:ext uri="{FF2B5EF4-FFF2-40B4-BE49-F238E27FC236}">
                <a16:creationId xmlns:a16="http://schemas.microsoft.com/office/drawing/2014/main" id="{5C034B80-A3FE-F131-BD74-A521CD3CAB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34687"/>
            <a:ext cx="9125324" cy="425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345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Sequence Diagram - Felhasználói Profil Interakció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517904"/>
            <a:ext cx="3584448" cy="4983162"/>
          </a:xfrm>
        </p:spPr>
        <p:txBody>
          <a:bodyPr>
            <a:normAutofit fontScale="92500" lnSpcReduction="20000"/>
          </a:bodyPr>
          <a:lstStyle/>
          <a:p>
            <a:r>
              <a:rPr dirty="0"/>
              <a:t>A sequence diagram </a:t>
            </a:r>
            <a:r>
              <a:rPr dirty="0" err="1"/>
              <a:t>az</a:t>
            </a:r>
            <a:r>
              <a:rPr dirty="0"/>
              <a:t> </a:t>
            </a:r>
            <a:r>
              <a:rPr dirty="0" err="1"/>
              <a:t>idő</a:t>
            </a:r>
            <a:r>
              <a:rPr dirty="0"/>
              <a:t> </a:t>
            </a:r>
            <a:r>
              <a:rPr dirty="0" err="1"/>
              <a:t>függvényében</a:t>
            </a:r>
            <a:r>
              <a:rPr dirty="0"/>
              <a:t> </a:t>
            </a:r>
            <a:r>
              <a:rPr dirty="0" err="1"/>
              <a:t>mutatja</a:t>
            </a:r>
            <a:r>
              <a:rPr dirty="0"/>
              <a:t> meg a program </a:t>
            </a:r>
            <a:r>
              <a:rPr dirty="0" err="1"/>
              <a:t>működését</a:t>
            </a:r>
            <a:r>
              <a:rPr dirty="0"/>
              <a:t>, a </a:t>
            </a:r>
            <a:r>
              <a:rPr dirty="0" err="1"/>
              <a:t>kapcsolatok</a:t>
            </a:r>
            <a:r>
              <a:rPr dirty="0"/>
              <a:t> </a:t>
            </a:r>
            <a:r>
              <a:rPr dirty="0" err="1"/>
              <a:t>rendszerét</a:t>
            </a:r>
            <a:r>
              <a:rPr dirty="0"/>
              <a:t>. Ebben </a:t>
            </a:r>
            <a:r>
              <a:rPr dirty="0" err="1"/>
              <a:t>az</a:t>
            </a:r>
            <a:r>
              <a:rPr dirty="0"/>
              <a:t> </a:t>
            </a:r>
            <a:r>
              <a:rPr dirty="0" err="1"/>
              <a:t>ábrán</a:t>
            </a:r>
            <a:r>
              <a:rPr dirty="0"/>
              <a:t> a </a:t>
            </a:r>
            <a:r>
              <a:rPr dirty="0" err="1"/>
              <a:t>felhasználó</a:t>
            </a:r>
            <a:r>
              <a:rPr dirty="0"/>
              <a:t> </a:t>
            </a:r>
            <a:r>
              <a:rPr dirty="0" err="1"/>
              <a:t>saját</a:t>
            </a:r>
            <a:r>
              <a:rPr dirty="0"/>
              <a:t> </a:t>
            </a:r>
            <a:r>
              <a:rPr dirty="0" err="1"/>
              <a:t>profiljával</a:t>
            </a:r>
            <a:r>
              <a:rPr dirty="0"/>
              <a:t> </a:t>
            </a:r>
            <a:r>
              <a:rPr dirty="0" err="1"/>
              <a:t>való</a:t>
            </a:r>
            <a:r>
              <a:rPr dirty="0"/>
              <a:t> </a:t>
            </a:r>
            <a:r>
              <a:rPr dirty="0" err="1"/>
              <a:t>interakciót</a:t>
            </a:r>
            <a:r>
              <a:rPr dirty="0"/>
              <a:t> </a:t>
            </a:r>
            <a:r>
              <a:rPr dirty="0" err="1"/>
              <a:t>láthatjuk</a:t>
            </a:r>
            <a:r>
              <a:rPr dirty="0"/>
              <a:t>.</a:t>
            </a:r>
          </a:p>
        </p:txBody>
      </p:sp>
      <p:pic>
        <p:nvPicPr>
          <p:cNvPr id="4" name="Picture 3" descr="UserSequenceDiagr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3552" y="1984247"/>
            <a:ext cx="5870448" cy="34616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t>Sequence Diagram - Rendelési Folyamat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430259"/>
            <a:ext cx="2862072" cy="3997481"/>
          </a:xfrm>
        </p:spPr>
        <p:txBody>
          <a:bodyPr/>
          <a:lstStyle/>
          <a:p>
            <a:r>
              <a:rPr dirty="0"/>
              <a:t>Ebben </a:t>
            </a:r>
            <a:r>
              <a:rPr dirty="0" err="1"/>
              <a:t>az</a:t>
            </a:r>
            <a:r>
              <a:rPr dirty="0"/>
              <a:t> </a:t>
            </a:r>
            <a:r>
              <a:rPr dirty="0" err="1"/>
              <a:t>ábrán</a:t>
            </a:r>
            <a:r>
              <a:rPr dirty="0"/>
              <a:t> a </a:t>
            </a:r>
            <a:r>
              <a:rPr dirty="0" err="1"/>
              <a:t>rendelési</a:t>
            </a:r>
            <a:r>
              <a:rPr dirty="0"/>
              <a:t> </a:t>
            </a:r>
            <a:r>
              <a:rPr dirty="0" err="1"/>
              <a:t>folyamat</a:t>
            </a:r>
            <a:r>
              <a:rPr dirty="0"/>
              <a:t> </a:t>
            </a:r>
            <a:r>
              <a:rPr dirty="0" err="1"/>
              <a:t>látható</a:t>
            </a:r>
            <a:r>
              <a:rPr dirty="0"/>
              <a:t>, </a:t>
            </a:r>
            <a:r>
              <a:rPr dirty="0" err="1"/>
              <a:t>szintén</a:t>
            </a:r>
            <a:r>
              <a:rPr dirty="0"/>
              <a:t> </a:t>
            </a:r>
            <a:r>
              <a:rPr dirty="0" err="1"/>
              <a:t>az</a:t>
            </a:r>
            <a:r>
              <a:rPr dirty="0"/>
              <a:t> </a:t>
            </a:r>
            <a:r>
              <a:rPr dirty="0" err="1"/>
              <a:t>idő</a:t>
            </a:r>
            <a:r>
              <a:rPr dirty="0"/>
              <a:t> </a:t>
            </a:r>
            <a:r>
              <a:rPr dirty="0" err="1"/>
              <a:t>függvényében</a:t>
            </a:r>
            <a:r>
              <a:rPr dirty="0"/>
              <a:t> </a:t>
            </a:r>
            <a:r>
              <a:rPr dirty="0" err="1"/>
              <a:t>bemutatva</a:t>
            </a:r>
            <a:r>
              <a:rPr dirty="0"/>
              <a:t>.</a:t>
            </a:r>
          </a:p>
        </p:txBody>
      </p:sp>
      <p:pic>
        <p:nvPicPr>
          <p:cNvPr id="4" name="Picture 3" descr="OrderingSequenceDiagr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914" y="1782764"/>
            <a:ext cx="6400800" cy="399748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Képernyőtervek Inspirációi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t>Az inspirációk forrásai a képernyőtervek készítésekor:</a:t>
            </a:r>
          </a:p>
          <a:p>
            <a:r>
              <a:t>- Wolt</a:t>
            </a:r>
          </a:p>
          <a:p>
            <a:r>
              <a:t>- Foodora</a:t>
            </a:r>
          </a:p>
          <a:p>
            <a:r>
              <a:t>- Uber Eats</a:t>
            </a:r>
          </a:p>
          <a:p>
            <a:r>
              <a:t>- Deliveroo</a:t>
            </a:r>
          </a:p>
          <a:p>
            <a:r>
              <a:t>- DoorDash</a:t>
            </a:r>
          </a:p>
          <a:p>
            <a:r>
              <a:t>- Just Eat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Képernyőtervek</a:t>
            </a:r>
            <a:r>
              <a:rPr dirty="0"/>
              <a:t> </a:t>
            </a:r>
            <a:r>
              <a:rPr dirty="0" err="1"/>
              <a:t>Részletezése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hu-HU" dirty="0"/>
              <a:t>A tervezéshez a canva.com oldal került felhasználásra, mivel ingyenes, és az elkészült tervek ingyenesen letölthetők. Sok hasznos funkcióval rendelkezik, ami nagyban megkönnyítette a grafikai tervezést.</a:t>
            </a:r>
          </a:p>
          <a:p>
            <a:r>
              <a:rPr lang="hu-HU" b="0" i="0" dirty="0">
                <a:effectLst/>
                <a:latin typeface="gg sans"/>
              </a:rPr>
              <a:t>Összesen 16 képernyőterv készült el, de még tervben van minimum 2. A bemutató rendre az alábbiakat tartalmazza: </a:t>
            </a:r>
            <a:endParaRPr lang="hu-HU" dirty="0"/>
          </a:p>
          <a:p>
            <a:r>
              <a:rPr dirty="0"/>
              <a:t>- landing page</a:t>
            </a:r>
          </a:p>
          <a:p>
            <a:r>
              <a:rPr dirty="0"/>
              <a:t>- </a:t>
            </a:r>
            <a:r>
              <a:rPr dirty="0" err="1"/>
              <a:t>bejelentkezési</a:t>
            </a:r>
            <a:r>
              <a:rPr dirty="0"/>
              <a:t> </a:t>
            </a:r>
            <a:r>
              <a:rPr dirty="0" err="1"/>
              <a:t>felület</a:t>
            </a:r>
            <a:endParaRPr dirty="0"/>
          </a:p>
          <a:p>
            <a:r>
              <a:rPr dirty="0"/>
              <a:t>- </a:t>
            </a:r>
            <a:r>
              <a:rPr dirty="0" err="1"/>
              <a:t>regisztrációs</a:t>
            </a:r>
            <a:r>
              <a:rPr dirty="0"/>
              <a:t> </a:t>
            </a:r>
            <a:r>
              <a:rPr dirty="0" err="1"/>
              <a:t>felület</a:t>
            </a:r>
            <a:endParaRPr dirty="0"/>
          </a:p>
          <a:p>
            <a:r>
              <a:rPr dirty="0"/>
              <a:t>- admin </a:t>
            </a:r>
            <a:r>
              <a:rPr dirty="0" err="1"/>
              <a:t>felület</a:t>
            </a:r>
            <a:endParaRPr dirty="0"/>
          </a:p>
          <a:p>
            <a:r>
              <a:rPr dirty="0"/>
              <a:t>- </a:t>
            </a:r>
            <a:r>
              <a:rPr dirty="0" err="1"/>
              <a:t>felhasználói</a:t>
            </a:r>
            <a:r>
              <a:rPr dirty="0"/>
              <a:t> </a:t>
            </a:r>
            <a:r>
              <a:rPr dirty="0" err="1"/>
              <a:t>felület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3AAECB1-0AA9-2A05-165B-24CEF1F5B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Landing</a:t>
            </a:r>
            <a:r>
              <a:rPr lang="hu-HU" dirty="0"/>
              <a:t> Page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48F72D6D-EA8D-5D2B-2225-AE5307F68D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9426" y="1328495"/>
            <a:ext cx="3776822" cy="5529505"/>
          </a:xfrm>
        </p:spPr>
      </p:pic>
    </p:spTree>
    <p:extLst>
      <p:ext uri="{BB962C8B-B14F-4D97-AF65-F5344CB8AC3E}">
        <p14:creationId xmlns:p14="http://schemas.microsoft.com/office/powerpoint/2010/main" val="2414419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0A6BC8E-0517-33F6-6271-42A4E1FC8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Bejelentkezési felület</a:t>
            </a:r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306AFC1A-5B45-F1AB-3C26-5BF937952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0400" y="1375340"/>
            <a:ext cx="7224919" cy="5482660"/>
          </a:xfrm>
        </p:spPr>
      </p:pic>
    </p:spTree>
    <p:extLst>
      <p:ext uri="{BB962C8B-B14F-4D97-AF65-F5344CB8AC3E}">
        <p14:creationId xmlns:p14="http://schemas.microsoft.com/office/powerpoint/2010/main" val="19967221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364</Words>
  <Application>Microsoft Office PowerPoint</Application>
  <PresentationFormat>Diavetítés a képernyőre (4:3 oldalarány)</PresentationFormat>
  <Paragraphs>38</Paragraphs>
  <Slides>17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17</vt:i4>
      </vt:variant>
    </vt:vector>
  </HeadingPairs>
  <TitlesOfParts>
    <vt:vector size="21" baseType="lpstr">
      <vt:lpstr>Arial</vt:lpstr>
      <vt:lpstr>Calibri</vt:lpstr>
      <vt:lpstr>gg sans</vt:lpstr>
      <vt:lpstr>Office Theme</vt:lpstr>
      <vt:lpstr>Étel Projekt - Második Mérföldkő Bemutató</vt:lpstr>
      <vt:lpstr>Class Diagram</vt:lpstr>
      <vt:lpstr>Class Diagram</vt:lpstr>
      <vt:lpstr>Sequence Diagram - Felhasználói Profil Interakció</vt:lpstr>
      <vt:lpstr>Sequence Diagram - Rendelési Folyamat</vt:lpstr>
      <vt:lpstr>Képernyőtervek Inspirációi</vt:lpstr>
      <vt:lpstr>Képernyőtervek Részletezése</vt:lpstr>
      <vt:lpstr>Landing Page</vt:lpstr>
      <vt:lpstr>Bejelentkezési felület</vt:lpstr>
      <vt:lpstr>Regisztrációs felület</vt:lpstr>
      <vt:lpstr>Admin felület</vt:lpstr>
      <vt:lpstr>Felhasználói felület</vt:lpstr>
      <vt:lpstr>Egyed-Kapcsolat Diagram</vt:lpstr>
      <vt:lpstr>Egyed-Kapcsolat Diagram</vt:lpstr>
      <vt:lpstr>Package Diagram</vt:lpstr>
      <vt:lpstr>Use Case Diagram</vt:lpstr>
      <vt:lpstr>Köszönjük a figyelmet!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Szabolcs Perjési</dc:creator>
  <cp:keywords/>
  <dc:description>generated using python-pptx</dc:description>
  <cp:lastModifiedBy>Szabolcs Perjési</cp:lastModifiedBy>
  <cp:revision>2</cp:revision>
  <dcterms:created xsi:type="dcterms:W3CDTF">2013-01-27T09:14:16Z</dcterms:created>
  <dcterms:modified xsi:type="dcterms:W3CDTF">2024-10-27T11:16:11Z</dcterms:modified>
  <cp:category/>
</cp:coreProperties>
</file>

<file path=docProps/thumbnail.jpeg>
</file>